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93" r:id="rId2"/>
    <p:sldId id="294" r:id="rId3"/>
    <p:sldId id="321" r:id="rId4"/>
    <p:sldId id="322" r:id="rId5"/>
    <p:sldId id="334" r:id="rId6"/>
    <p:sldId id="323" r:id="rId7"/>
    <p:sldId id="324" r:id="rId8"/>
    <p:sldId id="325" r:id="rId9"/>
    <p:sldId id="333" r:id="rId10"/>
    <p:sldId id="329" r:id="rId11"/>
    <p:sldId id="330" r:id="rId12"/>
    <p:sldId id="332" r:id="rId13"/>
    <p:sldId id="31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5C20"/>
    <a:srgbClr val="27515E"/>
    <a:srgbClr val="3C7E94"/>
    <a:srgbClr val="76D6EB"/>
    <a:srgbClr val="F2BF4E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82"/>
    <p:restoredTop sz="85997"/>
  </p:normalViewPr>
  <p:slideViewPr>
    <p:cSldViewPr snapToGrid="0" snapToObjects="1">
      <p:cViewPr>
        <p:scale>
          <a:sx n="84" d="100"/>
          <a:sy n="84" d="100"/>
        </p:scale>
        <p:origin x="1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second is Dynamic type system </a:t>
            </a:r>
            <a:r>
              <a:rPr lang="mr-IN" baseline="0" dirty="0" smtClean="0"/>
              <a:t>–</a:t>
            </a:r>
            <a:r>
              <a:rPr lang="en-US" baseline="0" dirty="0" smtClean="0"/>
              <a:t> which is what SQLite uses. This type system associates the value of the variable with its actual value </a:t>
            </a:r>
            <a:r>
              <a:rPr lang="mr-IN" baseline="0" dirty="0" smtClean="0"/>
              <a:t>–</a:t>
            </a:r>
            <a:r>
              <a:rPr lang="en-US" baseline="0" dirty="0" smtClean="0"/>
              <a:t> not its data type </a:t>
            </a:r>
            <a:r>
              <a:rPr lang="mr-IN" baseline="0" dirty="0" smtClean="0"/>
              <a:t>–</a:t>
            </a:r>
            <a:r>
              <a:rPr lang="en-US" baseline="0" dirty="0" smtClean="0"/>
              <a:t> so if you assign of the datatype of a number as a text it will still print it as a number. So in my opinion </a:t>
            </a:r>
            <a:r>
              <a:rPr lang="en-US" baseline="0" dirty="0" err="1" smtClean="0"/>
              <a:t>Sqlite</a:t>
            </a:r>
            <a:r>
              <a:rPr lang="en-US" baseline="0" dirty="0" smtClean="0"/>
              <a:t> basically </a:t>
            </a:r>
            <a:r>
              <a:rPr lang="en-US" baseline="0" dirty="0" err="1" smtClean="0"/>
              <a:t>doesn</a:t>
            </a:r>
            <a:r>
              <a:rPr lang="mr-IN" baseline="0" dirty="0" smtClean="0"/>
              <a:t>’</a:t>
            </a:r>
            <a:r>
              <a:rPr lang="en-US" baseline="0" dirty="0" smtClean="0"/>
              <a:t>t have any rules. But its still important to assign the data types in the event that you use another program that only uses Static typing.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 in the sadness of not</a:t>
            </a:r>
            <a:r>
              <a:rPr lang="en-US" baseline="0" dirty="0" smtClean="0"/>
              <a:t> really understanding the rule less SQLite system I still wanted to show you some queries that I ran because it is what I set out to do. I learned how to set multiple rules with a query </a:t>
            </a:r>
            <a:r>
              <a:rPr lang="mr-IN" baseline="0" dirty="0" smtClean="0"/>
              <a:t>–</a:t>
            </a:r>
            <a:r>
              <a:rPr lang="en-US" baseline="0" dirty="0" smtClean="0"/>
              <a:t> here is one. </a:t>
            </a:r>
          </a:p>
          <a:p>
            <a:r>
              <a:rPr lang="en-US" baseline="0" dirty="0" smtClean="0"/>
              <a:t>Want lots of time  so my Time limit was 2 hours </a:t>
            </a:r>
          </a:p>
          <a:p>
            <a:r>
              <a:rPr lang="en-US" baseline="0" dirty="0" smtClean="0"/>
              <a:t>I like a deal so I chose Cheapest hourly rate - .75</a:t>
            </a:r>
          </a:p>
          <a:p>
            <a:r>
              <a:rPr lang="en-US" baseline="0" dirty="0" smtClean="0"/>
              <a:t>Scared of not finding a spot so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went to place with lots of stalls </a:t>
            </a:r>
            <a:r>
              <a:rPr lang="mr-IN" baseline="0" dirty="0" smtClean="0"/>
              <a:t>–</a:t>
            </a:r>
            <a:r>
              <a:rPr lang="en-US" baseline="0" dirty="0" smtClean="0"/>
              <a:t> greater than 30 stalls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09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8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love errors because they actually tell you when you're doing</a:t>
            </a:r>
            <a:r>
              <a:rPr lang="en-US" baseline="0" dirty="0" smtClean="0"/>
              <a:t> something wrong. Instead of not telling you anything at all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Wanted</a:t>
            </a:r>
            <a:r>
              <a:rPr lang="en-US" baseline="0" dirty="0" smtClean="0"/>
              <a:t> to analyze public parking data by importing it into SQL and creating a database.</a:t>
            </a:r>
          </a:p>
          <a:p>
            <a:r>
              <a:rPr lang="en-US" baseline="0" dirty="0" smtClean="0"/>
              <a:t>Converted the file to a CSV.</a:t>
            </a:r>
          </a:p>
          <a:p>
            <a:r>
              <a:rPr lang="en-US" baseline="0" dirty="0" smtClean="0"/>
              <a:t>Imported it into </a:t>
            </a:r>
            <a:r>
              <a:rPr lang="en-US" baseline="0" dirty="0" err="1" smtClean="0"/>
              <a:t>sqlite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I learned that Inputting the file path and adding a space and then typing the file name is how the file name is created.</a:t>
            </a:r>
          </a:p>
          <a:p>
            <a:r>
              <a:rPr lang="en-US" baseline="0" dirty="0" smtClean="0"/>
              <a:t>These are my headers</a:t>
            </a:r>
          </a:p>
          <a:p>
            <a:r>
              <a:rPr lang="en-US" baseline="0" dirty="0" smtClean="0"/>
              <a:t>One thing we found interesting was that all of the data points were put into </a:t>
            </a:r>
            <a:r>
              <a:rPr lang="en-US" baseline="0" dirty="0" err="1" smtClean="0"/>
              <a:t>sql</a:t>
            </a:r>
            <a:r>
              <a:rPr lang="en-US" baseline="0" dirty="0" smtClean="0"/>
              <a:t> as text even though some of them were integers.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I ran my first query</a:t>
            </a:r>
          </a:p>
          <a:p>
            <a:r>
              <a:rPr lang="en-US" dirty="0" smtClean="0"/>
              <a:t>Learned about the SELECT</a:t>
            </a:r>
            <a:r>
              <a:rPr lang="en-US" baseline="0" dirty="0" smtClean="0"/>
              <a:t> and FROM functions </a:t>
            </a:r>
          </a:p>
          <a:p>
            <a:r>
              <a:rPr lang="en-US" baseline="0" dirty="0" smtClean="0"/>
              <a:t>In this example I used</a:t>
            </a:r>
          </a:p>
          <a:p>
            <a:r>
              <a:rPr lang="en-US" baseline="0" dirty="0" smtClean="0"/>
              <a:t>SELECTED LOCATION </a:t>
            </a:r>
          </a:p>
          <a:p>
            <a:r>
              <a:rPr lang="en-US" baseline="0" dirty="0" smtClean="0"/>
              <a:t>FROM my newly named </a:t>
            </a:r>
            <a:r>
              <a:rPr lang="en-US" baseline="0" dirty="0" err="1" smtClean="0"/>
              <a:t>city_parking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Learned about the very important semicolon. You can type forever and nothing will happen without a semicolon.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running the query We wanted to upload</a:t>
            </a:r>
            <a:r>
              <a:rPr lang="en-US" baseline="0" dirty="0" smtClean="0"/>
              <a:t> the same table into SQLite studio.</a:t>
            </a:r>
          </a:p>
          <a:p>
            <a:r>
              <a:rPr lang="en-US" dirty="0" smtClean="0"/>
              <a:t>Like I said earlier</a:t>
            </a:r>
            <a:r>
              <a:rPr lang="en-US" baseline="0" dirty="0" smtClean="0"/>
              <a:t> we wanted noticed that in SQLite command line all of the data types were text.</a:t>
            </a:r>
          </a:p>
          <a:p>
            <a:r>
              <a:rPr lang="en-US" baseline="0" dirty="0" smtClean="0"/>
              <a:t>This </a:t>
            </a:r>
            <a:r>
              <a:rPr lang="en-US" baseline="0" dirty="0" err="1" smtClean="0"/>
              <a:t>didn</a:t>
            </a:r>
            <a:r>
              <a:rPr lang="mr-IN" baseline="0" dirty="0" smtClean="0"/>
              <a:t>’</a:t>
            </a:r>
            <a:r>
              <a:rPr lang="en-US" baseline="0" dirty="0" smtClean="0"/>
              <a:t>t make any sense to us because some of the values, like QUANTITY were not supposed to be text, but integers.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were also afraid it would effect our work when working with the data in the future.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56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tried to combat this problem by making the table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SQLiteStudio</a:t>
            </a:r>
            <a:r>
              <a:rPr lang="en-US" baseline="0" dirty="0" smtClean="0"/>
              <a:t> from scratch and presetting the datatypes then importing the data after!</a:t>
            </a:r>
          </a:p>
          <a:p>
            <a:r>
              <a:rPr lang="en-US" baseline="0" dirty="0" smtClean="0"/>
              <a:t>So we created all of the column names and inputted what we thought should go in there.</a:t>
            </a:r>
          </a:p>
          <a:p>
            <a:r>
              <a:rPr lang="en-US" baseline="0" dirty="0" smtClean="0"/>
              <a:t>We learned that: </a:t>
            </a:r>
          </a:p>
          <a:p>
            <a:r>
              <a:rPr lang="en-US" baseline="0" dirty="0" smtClean="0"/>
              <a:t>A word like </a:t>
            </a:r>
            <a:r>
              <a:rPr lang="mr-IN" baseline="0" dirty="0" smtClean="0"/>
              <a:t>–</a:t>
            </a:r>
            <a:r>
              <a:rPr lang="en-US" baseline="0" dirty="0" smtClean="0"/>
              <a:t> “on-street parking” is a text data type </a:t>
            </a:r>
          </a:p>
          <a:p>
            <a:r>
              <a:rPr lang="en-US" baseline="0" dirty="0" smtClean="0"/>
              <a:t>But a number like in “quantity” of spaces is an integer. </a:t>
            </a:r>
          </a:p>
          <a:p>
            <a:r>
              <a:rPr lang="en-US" baseline="0" dirty="0" smtClean="0"/>
              <a:t>This is what we came up with!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in our experimenting</a:t>
            </a:r>
            <a:r>
              <a:rPr lang="en-US" baseline="0" dirty="0" smtClean="0"/>
              <a:t> we wanted to see if setting the correct data types to the data worked.</a:t>
            </a:r>
          </a:p>
          <a:p>
            <a:r>
              <a:rPr lang="en-US" baseline="0" dirty="0" smtClean="0"/>
              <a:t>And it seemed to! When we ran a query for a sum function with quantity and it added all of the numbers together!</a:t>
            </a:r>
          </a:p>
          <a:p>
            <a:r>
              <a:rPr lang="en-US" baseline="0" dirty="0" smtClean="0"/>
              <a:t>Just for fun we tried adding the type of parking together to see what would happen. </a:t>
            </a:r>
          </a:p>
          <a:p>
            <a:r>
              <a:rPr lang="en-US" baseline="0" dirty="0" smtClean="0"/>
              <a:t>Since we set the data type of “</a:t>
            </a:r>
            <a:r>
              <a:rPr lang="en-US" baseline="0" dirty="0" err="1" smtClean="0"/>
              <a:t>parking_type</a:t>
            </a:r>
            <a:r>
              <a:rPr lang="en-US" baseline="0" dirty="0" smtClean="0"/>
              <a:t>” as a text it should have run an error because you </a:t>
            </a:r>
            <a:r>
              <a:rPr lang="en-US" baseline="0" dirty="0" err="1" smtClean="0"/>
              <a:t>shouldn</a:t>
            </a:r>
            <a:r>
              <a:rPr lang="mr-IN" baseline="0" dirty="0" smtClean="0"/>
              <a:t>’</a:t>
            </a:r>
            <a:r>
              <a:rPr lang="en-US" baseline="0" dirty="0" smtClean="0"/>
              <a:t>t be able to add two pieces of text together. But it gave us “0” instead.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then I went back and saved quantity’s data type as a text to see if it would error out</a:t>
            </a:r>
            <a:r>
              <a:rPr lang="en-US" baseline="0" dirty="0" smtClean="0"/>
              <a:t> like it should since you cant add two pieces of text together. </a:t>
            </a:r>
          </a:p>
          <a:p>
            <a:r>
              <a:rPr lang="en-US" baseline="0" dirty="0" smtClean="0"/>
              <a:t>My function printed the answer instead of giving me an error message. So I had to do more research.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8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two types of type systems Dynamic and Static</a:t>
            </a:r>
          </a:p>
          <a:p>
            <a:r>
              <a:rPr lang="en-US" baseline="0" dirty="0" smtClean="0"/>
              <a:t>The first is static, which from what I understand is what I was trying to do where you assign the value a datatype and that is the way it is stored. So if a number is stored as a text it will act as though it is a word.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04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728768"/>
            <a:ext cx="10800522" cy="33547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27515E"/>
                </a:solidFill>
              </a:rPr>
              <a:t>Sprint Review</a:t>
            </a:r>
          </a:p>
          <a:p>
            <a:pPr algn="ctr"/>
            <a:r>
              <a:rPr lang="en-US" sz="8800" dirty="0" smtClean="0">
                <a:solidFill>
                  <a:srgbClr val="27515E"/>
                </a:solidFill>
              </a:rPr>
              <a:t>Data Types &amp; </a:t>
            </a:r>
            <a:r>
              <a:rPr lang="en-US" sz="8800" dirty="0" err="1" smtClean="0">
                <a:solidFill>
                  <a:srgbClr val="27515E"/>
                </a:solidFill>
              </a:rPr>
              <a:t>SQLiteStudio</a:t>
            </a:r>
            <a:endParaRPr lang="en-US" sz="8800" dirty="0" smtClean="0">
              <a:solidFill>
                <a:srgbClr val="275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220" y="862286"/>
            <a:ext cx="6569038" cy="27127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18271" y="3944973"/>
            <a:ext cx="51449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Dynamic Type System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8222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779521" y="-71780"/>
            <a:ext cx="4218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Ran some Queries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220" y="854661"/>
            <a:ext cx="7131713" cy="556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78280" y="1280160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62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The End!</a:t>
            </a:r>
            <a:endParaRPr lang="en-US" sz="5400" b="1" dirty="0" smtClean="0">
              <a:solidFill>
                <a:schemeClr val="bg1"/>
              </a:solidFill>
            </a:endParaRPr>
          </a:p>
          <a:p>
            <a:pPr algn="ctr"/>
            <a:endParaRPr lang="en-US" sz="20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1219200"/>
            <a:ext cx="323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The Question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20510" y="2103973"/>
            <a:ext cx="105228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How do I import an excel spreadsheet into SQLite to create a database?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3066914"/>
            <a:ext cx="27102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Result? 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120510" y="3972263"/>
            <a:ext cx="81758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 An answered question leading to a lot more questions.</a:t>
            </a:r>
          </a:p>
          <a:p>
            <a:r>
              <a:rPr lang="en-US" sz="2800" dirty="0" smtClean="0"/>
              <a:t>- I love errors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45026" y="556592"/>
            <a:ext cx="75795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/>
              <a:t>SQLite 3 and the Command Line</a:t>
            </a:r>
            <a:endParaRPr lang="en-US" sz="4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049" y="1670228"/>
            <a:ext cx="6705951" cy="3254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36" y="1523496"/>
            <a:ext cx="4992023" cy="37952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94313" y="-71780"/>
            <a:ext cx="3778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Tori’s First </a:t>
            </a:r>
            <a:r>
              <a:rPr lang="en-US" sz="4000" dirty="0"/>
              <a:t>Q</a:t>
            </a:r>
            <a:r>
              <a:rPr lang="en-US" sz="4000" dirty="0" smtClean="0"/>
              <a:t>uery 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52400"/>
            <a:ext cx="4057153" cy="6492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15840" y="1271104"/>
            <a:ext cx="4160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SELECT </a:t>
            </a:r>
            <a:r>
              <a:rPr lang="en-US" sz="3600" dirty="0" smtClean="0"/>
              <a:t>LOCATION</a:t>
            </a:r>
            <a:endParaRPr lang="en-US" sz="3600" b="1" dirty="0" smtClean="0"/>
          </a:p>
          <a:p>
            <a:r>
              <a:rPr lang="en-US" sz="3600" b="1" dirty="0" smtClean="0"/>
              <a:t>FROM </a:t>
            </a:r>
            <a:r>
              <a:rPr lang="en-US" sz="3600" dirty="0" err="1" smtClean="0"/>
              <a:t>city_parking</a:t>
            </a:r>
            <a:endParaRPr lang="en-US" sz="3600" b="1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22701" y="1640678"/>
            <a:ext cx="91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;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8757867" y="2588096"/>
            <a:ext cx="773927" cy="5909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22701" y="3326760"/>
            <a:ext cx="2712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Very </a:t>
            </a:r>
            <a:r>
              <a:rPr lang="en-US" sz="3200" dirty="0"/>
              <a:t>I</a:t>
            </a:r>
            <a:r>
              <a:rPr lang="en-US" sz="3200" dirty="0" smtClean="0"/>
              <a:t>mportant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558579" y="5693590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29791" y="2093"/>
            <a:ext cx="3867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DATA TYPE = TEXT?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11875" y="906479"/>
            <a:ext cx="363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 types are all ”TEXT”?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8" r="62546" b="7094"/>
          <a:stretch/>
        </p:blipFill>
        <p:spPr>
          <a:xfrm>
            <a:off x="735495" y="1552810"/>
            <a:ext cx="5929976" cy="37780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r="55429"/>
          <a:stretch/>
        </p:blipFill>
        <p:spPr>
          <a:xfrm>
            <a:off x="6817871" y="563218"/>
            <a:ext cx="3413725" cy="58229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383996" y="2484120"/>
            <a:ext cx="1548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data set should be labeled as an Integer not a text.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0383996" y="2397362"/>
            <a:ext cx="1164790" cy="45720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95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521226" y="-53295"/>
            <a:ext cx="7225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Creating a Database </a:t>
            </a:r>
            <a:r>
              <a:rPr lang="en-US" sz="3600" dirty="0" smtClean="0"/>
              <a:t>in </a:t>
            </a:r>
            <a:r>
              <a:rPr lang="en-US" sz="3600" dirty="0" err="1" smtClean="0"/>
              <a:t>SQLiteStudio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35495" y="826943"/>
            <a:ext cx="7030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Created Headers from scratch then Imported the </a:t>
            </a:r>
            <a:r>
              <a:rPr lang="en-US" sz="2400" dirty="0"/>
              <a:t>D</a:t>
            </a:r>
            <a:r>
              <a:rPr lang="en-US" sz="2400" dirty="0" smtClean="0"/>
              <a:t>ata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95" y="1321088"/>
            <a:ext cx="5010620" cy="4656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100" y="1321088"/>
            <a:ext cx="4823460" cy="448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085977" y="-133335"/>
            <a:ext cx="4082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What? No Error?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64222"/>
          <a:stretch/>
        </p:blipFill>
        <p:spPr>
          <a:xfrm>
            <a:off x="6560761" y="759510"/>
            <a:ext cx="2569051" cy="5734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093" y="759510"/>
            <a:ext cx="2478816" cy="58368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miley Face 5"/>
          <p:cNvSpPr/>
          <p:nvPr/>
        </p:nvSpPr>
        <p:spPr>
          <a:xfrm>
            <a:off x="4587240" y="4477064"/>
            <a:ext cx="1150725" cy="1014268"/>
          </a:xfrm>
          <a:prstGeom prst="smileyFac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miley Face 11"/>
          <p:cNvSpPr/>
          <p:nvPr/>
        </p:nvSpPr>
        <p:spPr>
          <a:xfrm>
            <a:off x="8168640" y="5199635"/>
            <a:ext cx="1111463" cy="1026841"/>
          </a:xfrm>
          <a:prstGeom prst="smileyFace">
            <a:avLst>
              <a:gd name="adj" fmla="val -4653"/>
            </a:avLst>
          </a:prstGeom>
          <a:solidFill>
            <a:srgbClr val="D35C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5626" y="4802381"/>
            <a:ext cx="463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Changed Quantity to TEXT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70" y="1009282"/>
            <a:ext cx="3930650" cy="3772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643" y="848509"/>
            <a:ext cx="2648924" cy="509197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Arrow Connector 13"/>
          <p:cNvCxnSpPr/>
          <p:nvPr/>
        </p:nvCxnSpPr>
        <p:spPr>
          <a:xfrm flipH="1">
            <a:off x="6571323" y="3394495"/>
            <a:ext cx="2496477" cy="1700273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454075" y="2419267"/>
            <a:ext cx="727525" cy="1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729207" y="2748164"/>
            <a:ext cx="309757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Continues to print as a number</a:t>
            </a:r>
          </a:p>
          <a:p>
            <a:r>
              <a:rPr lang="en-US" dirty="0" smtClean="0"/>
              <a:t> instead of giving an error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35495" y="833569"/>
            <a:ext cx="4100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Here is what I found!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702999" y="4770942"/>
            <a:ext cx="41422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/>
              <a:t>Static/Rigid Typing </a:t>
            </a:r>
            <a:endParaRPr lang="en-US" sz="40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026" y="1340614"/>
            <a:ext cx="6275087" cy="329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4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5502</TotalTime>
  <Words>859</Words>
  <Application>Microsoft Macintosh PowerPoint</Application>
  <PresentationFormat>Widescreen</PresentationFormat>
  <Paragraphs>78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Victoria Larson</cp:lastModifiedBy>
  <cp:revision>76</cp:revision>
  <dcterms:created xsi:type="dcterms:W3CDTF">2017-10-26T06:05:04Z</dcterms:created>
  <dcterms:modified xsi:type="dcterms:W3CDTF">2017-12-08T00:56:59Z</dcterms:modified>
</cp:coreProperties>
</file>